
<file path=[Content_Types].xml><?xml version="1.0" encoding="utf-8"?>
<Types xmlns="http://schemas.openxmlformats.org/package/2006/content-types">
  <Default Extension="png" ContentType="image/png"/>
  <Default Extension="svg" ContentType="image/sv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</p:sldMasterIdLst>
  <p:sldIdLst>
    <p:sldId id="259" r:id="rId2"/>
    <p:sldId id="265" r:id="rId3"/>
    <p:sldId id="269" r:id="rId4"/>
    <p:sldId id="270" r:id="rId5"/>
  </p:sldIdLst>
  <p:sldSz cx="12192000" cy="6858000"/>
  <p:notesSz cx="12192000" cy="6858000"/>
  <p:embeddedFontLst>
    <p:embeddedFont>
      <p:font typeface="Onest Regular" panose="020B0604020202020204" charset="-52"/>
      <p:regular r:id="rId6"/>
    </p:embeddedFont>
    <p:embeddedFont>
      <p:font typeface="Onest Bold" panose="020B0604020202020204" charset="-52"/>
      <p:bold r:id="rId7"/>
    </p:embeddedFont>
    <p:embeddedFont>
      <p:font typeface="Onest SemiBold" panose="020B0604020202020204" charset="0"/>
      <p:bold r:id="rId8"/>
    </p:embeddedFont>
  </p:embeddedFontLst>
  <p:custDataLst>
    <p:tags r:id="rId9"/>
  </p:custDataLst>
  <p:defaultTextStyle>
    <a:defPPr>
      <a:defRPr lang="en-US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8">
          <p15:clr>
            <a:srgbClr val="A4A3A4"/>
          </p15:clr>
        </p15:guide>
        <p15:guide id="2" pos="1323">
          <p15:clr>
            <a:srgbClr val="A4A3A4"/>
          </p15:clr>
        </p15:guide>
        <p15:guide id="3" pos="279">
          <p15:clr>
            <a:srgbClr val="A4A3A4"/>
          </p15:clr>
        </p15:guide>
        <p15:guide id="4" pos="7423">
          <p15:clr>
            <a:srgbClr val="A4A3A4"/>
          </p15:clr>
        </p15:guide>
        <p15:guide id="5" orient="horz" pos="4042">
          <p15:clr>
            <a:srgbClr val="A4A3A4"/>
          </p15:clr>
        </p15:guide>
        <p15:guide id="6" pos="892">
          <p15:clr>
            <a:srgbClr val="A4A3A4"/>
          </p15:clr>
        </p15:guide>
        <p15:guide id="7" pos="733">
          <p15:clr>
            <a:srgbClr val="A4A3A4"/>
          </p15:clr>
        </p15:guide>
        <p15:guide id="8" pos="2547">
          <p15:clr>
            <a:srgbClr val="A4A3A4"/>
          </p15:clr>
        </p15:guide>
        <p15:guide id="9" pos="2094">
          <p15:clr>
            <a:srgbClr val="A4A3A4"/>
          </p15:clr>
        </p15:guide>
        <p15:guide id="10" pos="2706">
          <p15:clr>
            <a:srgbClr val="A4A3A4"/>
          </p15:clr>
        </p15:guide>
        <p15:guide id="11" pos="3160">
          <p15:clr>
            <a:srgbClr val="A4A3A4"/>
          </p15:clr>
        </p15:guide>
        <p15:guide id="12" pos="3318">
          <p15:clr>
            <a:srgbClr val="A4A3A4"/>
          </p15:clr>
        </p15:guide>
        <p15:guide id="13" pos="1504">
          <p15:clr>
            <a:srgbClr val="A4A3A4"/>
          </p15:clr>
        </p15:guide>
        <p15:guide id="14" pos="1935">
          <p15:clr>
            <a:srgbClr val="A4A3A4"/>
          </p15:clr>
        </p15:guide>
        <p15:guide id="15" orient="horz" pos="663">
          <p15:clr>
            <a:srgbClr val="A4A3A4"/>
          </p15:clr>
        </p15:guide>
        <p15:guide id="16" pos="4362">
          <p15:clr>
            <a:srgbClr val="A4A3A4"/>
          </p15:clr>
        </p15:guide>
        <p15:guide id="17" pos="3931">
          <p15:clr>
            <a:srgbClr val="A4A3A4"/>
          </p15:clr>
        </p15:guide>
        <p15:guide id="18" pos="3772">
          <p15:clr>
            <a:srgbClr val="A4A3A4"/>
          </p15:clr>
        </p15:guide>
        <p15:guide id="19" pos="4974">
          <p15:clr>
            <a:srgbClr val="A4A3A4"/>
          </p15:clr>
        </p15:guide>
        <p15:guide id="20" pos="5133">
          <p15:clr>
            <a:srgbClr val="A4A3A4"/>
          </p15:clr>
        </p15:guide>
        <p15:guide id="21" pos="5586">
          <p15:clr>
            <a:srgbClr val="A4A3A4"/>
          </p15:clr>
        </p15:guide>
        <p15:guide id="22" pos="5745">
          <p15:clr>
            <a:srgbClr val="A4A3A4"/>
          </p15:clr>
        </p15:guide>
        <p15:guide id="23" pos="6199">
          <p15:clr>
            <a:srgbClr val="A4A3A4"/>
          </p15:clr>
        </p15:guide>
        <p15:guide id="24" pos="6357">
          <p15:clr>
            <a:srgbClr val="A4A3A4"/>
          </p15:clr>
        </p15:guide>
        <p15:guide id="25" pos="6788">
          <p15:clr>
            <a:srgbClr val="A4A3A4"/>
          </p15:clr>
        </p15:guide>
        <p15:guide id="26" pos="6970">
          <p15:clr>
            <a:srgbClr val="A4A3A4"/>
          </p15:clr>
        </p15:guide>
        <p15:guide id="27" pos="454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AA35"/>
    <a:srgbClr val="774395"/>
    <a:srgbClr val="DC4D2B"/>
    <a:srgbClr val="DB49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D5ABB26-0587-4C30-8999-92F81FD0307C}">
  <a:tblStyle styleId="{2D5ABB26-0587-4C30-8999-92F81FD0307C}" styleName="Нет стиля, нет сетки">
    <a:wholeTbl>
      <a:tcTxStyle>
        <a:fontRef idx="minor">
          <a:srgbClr val="000000"/>
        </a:fontRef>
        <a:schemeClr val="tx1"/>
      </a:tcTxStyle>
      <a:tcStyle>
        <a:tcBdr>
          <a:left>
            <a:ln w="12700">
              <a:noFill/>
            </a:ln>
          </a:left>
          <a:right>
            <a:ln w="12700">
              <a:noFill/>
            </a:ln>
          </a:right>
          <a:top>
            <a:ln w="12700">
              <a:noFill/>
            </a:ln>
          </a:top>
          <a:bottom>
            <a:ln w="12700">
              <a:noFill/>
            </a:ln>
          </a:bottom>
          <a:insideH>
            <a:ln w="12700">
              <a:noFill/>
            </a:ln>
          </a:insideH>
          <a:insideV>
            <a:ln w="12700">
              <a:noFill/>
            </a:ln>
          </a:insideV>
        </a:tcBdr>
        <a:fill>
          <a:noFill/>
        </a:fill>
      </a:tcStyle>
    </a:wholeTbl>
  </a:tblStyle>
  <a:tblStyle styleId="{C083E6E3-FA7D-4D7B-A595-EF9225AFEA82}" styleName="Светлый стиль 1 — акцент 3">
    <a:wholeTbl>
      <a:tcTxStyle>
        <a:fontRef idx="minor">
          <a:srgbClr val="000000"/>
        </a:fontRef>
        <a:schemeClr val="tx1"/>
      </a:tcTxStyle>
      <a:tcStyle>
        <a:tcBdr>
          <a:left>
            <a:ln w="12700">
              <a:noFill/>
            </a:ln>
          </a:left>
          <a:right>
            <a:ln w="12700">
              <a:noFill/>
            </a:ln>
          </a:right>
          <a:top>
            <a:ln w="12700">
              <a:solidFill>
                <a:schemeClr val="accent3"/>
              </a:solidFill>
            </a:ln>
          </a:top>
          <a:bottom>
            <a:ln w="12700">
              <a:solidFill>
                <a:schemeClr val="accent3"/>
              </a:solidFill>
            </a:ln>
          </a:bottom>
          <a:insideH>
            <a:ln w="12700">
              <a:noFill/>
            </a:ln>
          </a:insideH>
          <a:insideV>
            <a:ln w="12700"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band2V>
      <a:tcStyle>
        <a:tcBdr/>
        <a:fill>
          <a:solidFill>
            <a:schemeClr val="accent3">
              <a:alpha val="20000"/>
            </a:schemeClr>
          </a:solidFill>
        </a:fill>
      </a:tcStyle>
    </a:band2V>
    <a:lastRow>
      <a:tcStyle>
        <a:tcBdr>
          <a:top>
            <a:ln w="12700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Style>
        <a:tcBdr>
          <a:bottom>
            <a:ln w="12700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73" autoAdjust="0"/>
  </p:normalViewPr>
  <p:slideViewPr>
    <p:cSldViewPr snapToGrid="0">
      <p:cViewPr varScale="1">
        <p:scale>
          <a:sx n="105" d="100"/>
          <a:sy n="105" d="100"/>
        </p:scale>
        <p:origin x="714" y="114"/>
      </p:cViewPr>
      <p:guideLst>
        <p:guide orient="horz" pos="278"/>
        <p:guide pos="1323"/>
        <p:guide pos="279"/>
        <p:guide pos="7423"/>
        <p:guide orient="horz" pos="4042"/>
        <p:guide pos="892"/>
        <p:guide pos="733"/>
        <p:guide pos="2547"/>
        <p:guide pos="2094"/>
        <p:guide pos="2706"/>
        <p:guide pos="3160"/>
        <p:guide pos="3318"/>
        <p:guide pos="1504"/>
        <p:guide pos="1935"/>
        <p:guide orient="horz" pos="663"/>
        <p:guide pos="4362"/>
        <p:guide pos="3931"/>
        <p:guide pos="3772"/>
        <p:guide pos="4974"/>
        <p:guide pos="5133"/>
        <p:guide pos="5586"/>
        <p:guide pos="5745"/>
        <p:guide pos="6199"/>
        <p:guide pos="6357"/>
        <p:guide pos="6788"/>
        <p:guide pos="6970"/>
        <p:guide pos="454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8.sv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6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jpeg"/><Relationship Id="rId4" Type="http://schemas.openxmlformats.org/officeDocument/2006/relationships/image" Target="../media/image8.sv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21.sv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12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openxmlformats.org/officeDocument/2006/relationships/image" Target="../media/image17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3.svg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5.sv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Научно-технологический потенциал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НАУЧНО-ТЕХНОЛОГИЧЕСКИЙ ПОТЕНЦИАЛ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3AB6C55-58EA-40D4-AEDD-ACF6FA1FB47F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Контент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9012621" y="6207648"/>
            <a:ext cx="2743200" cy="365125"/>
          </a:xfrm>
        </p:spPr>
        <p:txBody>
          <a:bodyPr anchor="ctr"/>
          <a:lstStyle>
            <a:lvl1pPr>
              <a:defRPr sz="1600">
                <a:solidFill>
                  <a:schemeClr val="bg1">
                    <a:lumMod val="50000"/>
                  </a:schemeClr>
                </a:solidFill>
                <a:latin typeface="Onest Regular"/>
              </a:defRPr>
            </a:lvl1pPr>
          </a:lstStyle>
          <a:p>
            <a:pPr>
              <a:defRPr/>
            </a:pPr>
            <a:fld id="{63AB6C55-58EA-40D4-AEDD-ACF6FA1FB47F}" type="slidenum">
              <a:rPr lang="en-US"/>
              <a:t>‹#›</a:t>
            </a:fld>
            <a:endParaRPr lang="en-US"/>
          </a:p>
        </p:txBody>
      </p:sp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 bwMode="auto">
          <a:xfrm>
            <a:off x="7112778" y="366045"/>
            <a:ext cx="3888597" cy="1294625"/>
          </a:xfrm>
        </p:spPr>
        <p:txBody>
          <a:bodyPr anchor="t">
            <a:normAutofit/>
          </a:bodyPr>
          <a:lstStyle>
            <a:lvl1pPr>
              <a:lnSpc>
                <a:spcPct val="90000"/>
              </a:lnSpc>
              <a:defRPr sz="2400">
                <a:latin typeface="Onest SemiBold"/>
              </a:defRPr>
            </a:lvl1pPr>
          </a:lstStyle>
          <a:p>
            <a:pPr>
              <a:defRPr/>
            </a:pPr>
            <a:r>
              <a:rPr lang="ru-RU"/>
              <a:t>Заголовок слайда</a:t>
            </a:r>
            <a:endParaRPr lang="en-US"/>
          </a:p>
        </p:txBody>
      </p:sp>
      <p:sp>
        <p:nvSpPr>
          <p:cNvPr id="10" name="Дата 3"/>
          <p:cNvSpPr>
            <a:spLocks noGrp="1"/>
          </p:cNvSpPr>
          <p:nvPr>
            <p:ph type="dt" sz="half" idx="10"/>
          </p:nvPr>
        </p:nvSpPr>
        <p:spPr bwMode="auto">
          <a:xfrm>
            <a:off x="7112777" y="6207647"/>
            <a:ext cx="3888597" cy="365125"/>
          </a:xfrm>
        </p:spPr>
        <p:txBody>
          <a:bodyPr/>
          <a:lstStyle>
            <a:lvl1pPr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/>
              <a:t>Тема слайда</a:t>
            </a:r>
            <a:endParaRPr lang="en-US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11208576" y="488301"/>
            <a:ext cx="554754" cy="470487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Контент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9103151" y="6207648"/>
            <a:ext cx="2743200" cy="365125"/>
          </a:xfrm>
        </p:spPr>
        <p:txBody>
          <a:bodyPr anchor="ctr"/>
          <a:lstStyle>
            <a:lvl1pPr>
              <a:defRPr sz="1600">
                <a:solidFill>
                  <a:schemeClr val="bg1">
                    <a:lumMod val="50000"/>
                  </a:schemeClr>
                </a:solidFill>
                <a:latin typeface="Onest Regular"/>
              </a:defRPr>
            </a:lvl1pPr>
          </a:lstStyle>
          <a:p>
            <a:pPr>
              <a:defRPr/>
            </a:pPr>
            <a:fld id="{63AB6C55-58EA-40D4-AEDD-ACF6FA1FB47F}" type="slidenum">
              <a:rPr lang="en-US"/>
              <a:t>‹#›</a:t>
            </a:fld>
            <a:endParaRPr lang="en-US"/>
          </a:p>
        </p:txBody>
      </p:sp>
      <p:sp>
        <p:nvSpPr>
          <p:cNvPr id="12" name="Заголовок 1"/>
          <p:cNvSpPr>
            <a:spLocks noGrp="1"/>
          </p:cNvSpPr>
          <p:nvPr>
            <p:ph type="title" hasCustomPrompt="1"/>
          </p:nvPr>
        </p:nvSpPr>
        <p:spPr bwMode="auto">
          <a:xfrm>
            <a:off x="408088" y="366045"/>
            <a:ext cx="9417542" cy="1294625"/>
          </a:xfrm>
        </p:spPr>
        <p:txBody>
          <a:bodyPr anchor="t">
            <a:normAutofit/>
          </a:bodyPr>
          <a:lstStyle>
            <a:lvl1pPr>
              <a:lnSpc>
                <a:spcPct val="90000"/>
              </a:lnSpc>
              <a:defRPr sz="2400">
                <a:latin typeface="Onest SemiBold"/>
              </a:defRPr>
            </a:lvl1pPr>
          </a:lstStyle>
          <a:p>
            <a:pPr>
              <a:defRPr/>
            </a:pPr>
            <a:r>
              <a:rPr lang="ru-RU"/>
              <a:t>Заголовок слайда</a:t>
            </a:r>
            <a:endParaRPr lang="en-US"/>
          </a:p>
        </p:txBody>
      </p:sp>
      <p:sp>
        <p:nvSpPr>
          <p:cNvPr id="16" name="Дата 3"/>
          <p:cNvSpPr>
            <a:spLocks noGrp="1"/>
          </p:cNvSpPr>
          <p:nvPr>
            <p:ph type="dt" sz="half" idx="10"/>
          </p:nvPr>
        </p:nvSpPr>
        <p:spPr bwMode="auto">
          <a:xfrm>
            <a:off x="408088" y="6207647"/>
            <a:ext cx="5597382" cy="365125"/>
          </a:xfrm>
        </p:spPr>
        <p:txBody>
          <a:bodyPr/>
          <a:lstStyle>
            <a:lvl1pPr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/>
              <a:t>Тема слайда</a:t>
            </a:r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11208576" y="488301"/>
            <a:ext cx="554754" cy="470487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0EA778C-FC86-4B16-F1EE-CD4DCAD5874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6728221"/>
            <a:ext cx="12192000" cy="129779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Контент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9103151" y="6207648"/>
            <a:ext cx="2743200" cy="365125"/>
          </a:xfrm>
        </p:spPr>
        <p:txBody>
          <a:bodyPr anchor="ctr"/>
          <a:lstStyle>
            <a:lvl1pPr>
              <a:defRPr sz="1600">
                <a:solidFill>
                  <a:schemeClr val="bg1">
                    <a:lumMod val="50000"/>
                  </a:schemeClr>
                </a:solidFill>
                <a:latin typeface="Onest Regular"/>
              </a:defRPr>
            </a:lvl1pPr>
          </a:lstStyle>
          <a:p>
            <a:pPr>
              <a:defRPr/>
            </a:pPr>
            <a:fld id="{63AB6C55-58EA-40D4-AEDD-ACF6FA1FB47F}" type="slidenum">
              <a:rPr lang="en-US"/>
              <a:t>‹#›</a:t>
            </a:fld>
            <a:endParaRPr lang="en-US"/>
          </a:p>
        </p:txBody>
      </p:sp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 bwMode="auto">
          <a:xfrm>
            <a:off x="408088" y="366045"/>
            <a:ext cx="9407382" cy="1294625"/>
          </a:xfrm>
        </p:spPr>
        <p:txBody>
          <a:bodyPr anchor="t">
            <a:normAutofit/>
          </a:bodyPr>
          <a:lstStyle>
            <a:lvl1pPr>
              <a:lnSpc>
                <a:spcPct val="90000"/>
              </a:lnSpc>
              <a:defRPr sz="2400">
                <a:latin typeface="Onest SemiBold"/>
              </a:defRPr>
            </a:lvl1pPr>
          </a:lstStyle>
          <a:p>
            <a:pPr>
              <a:defRPr/>
            </a:pPr>
            <a:r>
              <a:rPr lang="ru-RU"/>
              <a:t>Заголовок слайда</a:t>
            </a:r>
            <a:endParaRPr lang="en-US"/>
          </a:p>
        </p:txBody>
      </p:sp>
      <p:sp>
        <p:nvSpPr>
          <p:cNvPr id="11" name="Дата 3"/>
          <p:cNvSpPr>
            <a:spLocks noGrp="1"/>
          </p:cNvSpPr>
          <p:nvPr>
            <p:ph type="dt" sz="half" idx="10"/>
          </p:nvPr>
        </p:nvSpPr>
        <p:spPr bwMode="auto">
          <a:xfrm>
            <a:off x="408088" y="6207647"/>
            <a:ext cx="5597382" cy="365125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ru-RU"/>
              <a:t>Тема слайда</a:t>
            </a:r>
            <a:endParaRPr lang="en-US"/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11208576" y="488301"/>
            <a:ext cx="554754" cy="470487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45A5FDD-DE0A-B094-E452-1DBFF2D0D0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7"/>
          <a:stretch>
            <a:fillRect/>
          </a:stretch>
        </p:blipFill>
        <p:spPr>
          <a:xfrm>
            <a:off x="438151" y="443508"/>
            <a:ext cx="7486650" cy="4280892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D0867AF-CAF3-7B55-C0A5-FCC5DE988BC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6728221"/>
            <a:ext cx="12192000" cy="12977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 bwMode="auto">
          <a:xfrm>
            <a:off x="0" y="0"/>
            <a:ext cx="336831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 bwMode="auto">
          <a:xfrm>
            <a:off x="11212497" y="443914"/>
            <a:ext cx="550832" cy="467161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11212497" y="443914"/>
            <a:ext cx="550832" cy="467161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C8BB583-3305-A42C-7EBF-BF6F37C3FDE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6728221"/>
            <a:ext cx="12192000" cy="12977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99B1087-3926-DD22-5F81-568B7043A55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2" t="12430" r="1" b="13205"/>
          <a:stretch>
            <a:fillRect/>
          </a:stretch>
        </p:blipFill>
        <p:spPr>
          <a:xfrm>
            <a:off x="412749" y="420180"/>
            <a:ext cx="7521576" cy="4237545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2_Титул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11212497" y="443914"/>
            <a:ext cx="550832" cy="46716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B12A0A5-AF0C-D694-5C74-F6F633D07FC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6728221"/>
            <a:ext cx="12192000" cy="12977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11CA289-490B-68EC-DE4D-D5C78C11FA4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53"/>
          <a:stretch>
            <a:fillRect/>
          </a:stretch>
        </p:blipFill>
        <p:spPr>
          <a:xfrm>
            <a:off x="447674" y="434147"/>
            <a:ext cx="7458076" cy="4261678"/>
          </a:xfrm>
          <a:prstGeom prst="rect">
            <a:avLst/>
          </a:prstGeom>
        </p:spPr>
      </p:pic>
    </p:spTree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Новый разде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C96239D-47D0-2DFB-9AE9-108EB901E1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753" y="1394435"/>
            <a:ext cx="12046494" cy="546356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51B7C6C-9809-7B63-9F54-75394F4B9E2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72753" y="1394435"/>
            <a:ext cx="12046494" cy="546356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CF3E3FF-84E9-4DDD-5563-ABDCB1745BA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5400000">
            <a:off x="-1085851" y="1085853"/>
            <a:ext cx="2419352" cy="24765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144D142-42AB-1F6D-E22D-429B1DE30D50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5400000">
            <a:off x="-55530" y="300038"/>
            <a:ext cx="847725" cy="24765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F3F2912-3A4C-BDE1-7A6F-DCF9EAF8F98E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10800000">
            <a:off x="2577830" y="6610988"/>
            <a:ext cx="9614170" cy="24701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CEDF381-8388-480E-666D-9E0AC2346ADC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10800000">
            <a:off x="8394969" y="6365546"/>
            <a:ext cx="3797030" cy="247012"/>
          </a:xfrm>
          <a:prstGeom prst="rect">
            <a:avLst/>
          </a:prstGeom>
        </p:spPr>
      </p:pic>
      <p:sp>
        <p:nvSpPr>
          <p:cNvPr id="14" name="Заголовок 1"/>
          <p:cNvSpPr>
            <a:spLocks noGrp="1"/>
          </p:cNvSpPr>
          <p:nvPr>
            <p:ph type="ctrTitle" hasCustomPrompt="1"/>
          </p:nvPr>
        </p:nvSpPr>
        <p:spPr bwMode="auto">
          <a:xfrm>
            <a:off x="700775" y="1122363"/>
            <a:ext cx="9967225" cy="1278072"/>
          </a:xfrm>
        </p:spPr>
        <p:txBody>
          <a:bodyPr anchor="t">
            <a:normAutofit/>
          </a:bodyPr>
          <a:lstStyle>
            <a:lvl1pPr algn="l">
              <a:defRPr sz="5400">
                <a:solidFill>
                  <a:schemeClr val="bg1"/>
                </a:solidFill>
                <a:latin typeface="Onest SemiBold"/>
              </a:defRPr>
            </a:lvl1pPr>
          </a:lstStyle>
          <a:p>
            <a:pPr>
              <a:defRPr/>
            </a:pPr>
            <a:r>
              <a:rPr lang="ru-RU"/>
              <a:t>Заголовок нового раздела</a:t>
            </a:r>
            <a:endParaRPr lang="en-US"/>
          </a:p>
        </p:txBody>
      </p:sp>
      <p:sp>
        <p:nvSpPr>
          <p:cNvPr id="15" name="Заголовок 1"/>
          <p:cNvSpPr txBox="1"/>
          <p:nvPr userDrawn="1"/>
        </p:nvSpPr>
        <p:spPr bwMode="auto">
          <a:xfrm>
            <a:off x="700774" y="4931863"/>
            <a:ext cx="9967225" cy="12780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>
              <a:lnSpc>
                <a:spcPct val="90000"/>
              </a:lnSpc>
              <a:spcBef>
                <a:spcPct val="0"/>
              </a:spcBef>
              <a:buNone/>
              <a:defRPr sz="5400">
                <a:solidFill>
                  <a:schemeClr val="bg1"/>
                </a:solidFill>
                <a:latin typeface="Onest Bold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>
                <a:latin typeface="Onest SemiBold"/>
              </a:rPr>
              <a:t>01</a:t>
            </a:r>
            <a:endParaRPr lang="en-US">
              <a:latin typeface="Onest SemiBold"/>
            </a:endParaRPr>
          </a:p>
        </p:txBody>
      </p:sp>
      <p:sp>
        <p:nvSpPr>
          <p:cNvPr id="16" name="Подзаголовок 2"/>
          <p:cNvSpPr>
            <a:spLocks noGrp="1"/>
          </p:cNvSpPr>
          <p:nvPr>
            <p:ph type="subTitle" idx="1" hasCustomPrompt="1"/>
          </p:nvPr>
        </p:nvSpPr>
        <p:spPr bwMode="auto">
          <a:xfrm>
            <a:off x="691081" y="2687637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Onest SemiBold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Подзаголовок раздела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Фина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BBDE96F-66BD-7BEF-E96E-1B76492650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47"/>
          <a:stretch>
            <a:fillRect/>
          </a:stretch>
        </p:blipFill>
        <p:spPr>
          <a:xfrm>
            <a:off x="0" y="1"/>
            <a:ext cx="8414535" cy="6858000"/>
          </a:xfrm>
          <a:prstGeom prst="rect">
            <a:avLst/>
          </a:prstGeom>
        </p:spPr>
      </p:pic>
      <p:sp>
        <p:nvSpPr>
          <p:cNvPr id="18" name="Заголовок 1"/>
          <p:cNvSpPr>
            <a:spLocks noGrp="1"/>
          </p:cNvSpPr>
          <p:nvPr>
            <p:ph type="ctrTitle" hasCustomPrompt="1"/>
          </p:nvPr>
        </p:nvSpPr>
        <p:spPr bwMode="auto">
          <a:xfrm>
            <a:off x="485775" y="1327779"/>
            <a:ext cx="7662863" cy="1398775"/>
          </a:xfrm>
        </p:spPr>
        <p:txBody>
          <a:bodyPr anchor="t">
            <a:normAutofit/>
          </a:bodyPr>
          <a:lstStyle>
            <a:lvl1pPr algn="l">
              <a:defRPr sz="5400" b="0">
                <a:solidFill>
                  <a:schemeClr val="bg1"/>
                </a:solidFill>
                <a:latin typeface="Onest SemiBold"/>
              </a:defRPr>
            </a:lvl1pPr>
          </a:lstStyle>
          <a:p>
            <a:pPr>
              <a:lnSpc>
                <a:spcPct val="90000"/>
              </a:lnSpc>
              <a:defRPr/>
            </a:pPr>
            <a:r>
              <a:rPr lang="ru-RU" sz="5400">
                <a:solidFill>
                  <a:schemeClr val="bg1"/>
                </a:solidFill>
                <a:latin typeface="Onest SemiBold"/>
                <a:ea typeface="Rubik SemiBold"/>
                <a:cs typeface="Arial"/>
              </a:rPr>
              <a:t>БЛАГОДАРЮ </a:t>
            </a:r>
            <a:br>
              <a:rPr lang="ru-RU" sz="5400">
                <a:solidFill>
                  <a:schemeClr val="bg1"/>
                </a:solidFill>
                <a:latin typeface="Onest SemiBold"/>
                <a:ea typeface="Rubik SemiBold"/>
                <a:cs typeface="Arial"/>
              </a:rPr>
            </a:br>
            <a:r>
              <a:rPr lang="ru-RU" sz="5400">
                <a:solidFill>
                  <a:schemeClr val="bg1"/>
                </a:solidFill>
                <a:latin typeface="Onest SemiBold"/>
                <a:ea typeface="Rubik SemiBold"/>
                <a:cs typeface="Arial"/>
              </a:rPr>
              <a:t>ЗА ВНИМАНИЕ!</a:t>
            </a:r>
            <a:endParaRPr lang="en-US" sz="5400" i="0" u="none" strike="noStrike" cap="none">
              <a:solidFill>
                <a:schemeClr val="bg1"/>
              </a:solidFill>
              <a:latin typeface="Onest SemiBold"/>
              <a:ea typeface="Rubik SemiBold"/>
              <a:cs typeface="Arial"/>
            </a:endParaRPr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10978286" y="443913"/>
            <a:ext cx="785043" cy="665795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3A2F82B-63BA-9218-190C-548C7866F67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3102429"/>
            <a:ext cx="6327321" cy="89807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Финальный слайд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61951FB-ED2D-6ACA-03E7-F9429CA507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18" t="16020" r="21256"/>
          <a:stretch>
            <a:fillRect/>
          </a:stretch>
        </p:blipFill>
        <p:spPr>
          <a:xfrm>
            <a:off x="0" y="0"/>
            <a:ext cx="8380520" cy="6858000"/>
          </a:xfrm>
          <a:prstGeom prst="rect">
            <a:avLst/>
          </a:prstGeom>
        </p:spPr>
      </p:pic>
      <p:sp>
        <p:nvSpPr>
          <p:cNvPr id="18" name="Заголовок 1"/>
          <p:cNvSpPr>
            <a:spLocks noGrp="1"/>
          </p:cNvSpPr>
          <p:nvPr>
            <p:ph type="ctrTitle" hasCustomPrompt="1"/>
          </p:nvPr>
        </p:nvSpPr>
        <p:spPr bwMode="auto">
          <a:xfrm>
            <a:off x="485775" y="1327779"/>
            <a:ext cx="7662863" cy="1398775"/>
          </a:xfrm>
        </p:spPr>
        <p:txBody>
          <a:bodyPr anchor="t">
            <a:normAutofit/>
          </a:bodyPr>
          <a:lstStyle>
            <a:lvl1pPr algn="l">
              <a:defRPr sz="5400" b="0">
                <a:solidFill>
                  <a:schemeClr val="bg1"/>
                </a:solidFill>
                <a:latin typeface="Onest SemiBold"/>
              </a:defRPr>
            </a:lvl1pPr>
          </a:lstStyle>
          <a:p>
            <a:pPr>
              <a:lnSpc>
                <a:spcPct val="90000"/>
              </a:lnSpc>
              <a:defRPr/>
            </a:pPr>
            <a:r>
              <a:rPr lang="ru-RU" sz="5400">
                <a:solidFill>
                  <a:schemeClr val="bg1"/>
                </a:solidFill>
                <a:latin typeface="Onest SemiBold"/>
                <a:ea typeface="Rubik SemiBold"/>
                <a:cs typeface="Arial"/>
              </a:rPr>
              <a:t>БЛАГОДАРЮ </a:t>
            </a:r>
            <a:br>
              <a:rPr lang="ru-RU" sz="5400">
                <a:solidFill>
                  <a:schemeClr val="bg1"/>
                </a:solidFill>
                <a:latin typeface="Onest SemiBold"/>
                <a:ea typeface="Rubik SemiBold"/>
                <a:cs typeface="Arial"/>
              </a:rPr>
            </a:br>
            <a:r>
              <a:rPr lang="ru-RU" sz="5400">
                <a:solidFill>
                  <a:schemeClr val="bg1"/>
                </a:solidFill>
                <a:latin typeface="Onest SemiBold"/>
                <a:ea typeface="Rubik SemiBold"/>
                <a:cs typeface="Arial"/>
              </a:rPr>
              <a:t>ЗА ВНИМАНИЕ!</a:t>
            </a:r>
            <a:endParaRPr lang="en-US" sz="5400" i="0" u="none" strike="noStrike" cap="none">
              <a:solidFill>
                <a:schemeClr val="bg1"/>
              </a:solidFill>
              <a:latin typeface="Onest SemiBold"/>
              <a:ea typeface="Rubik SemiBold"/>
              <a:cs typeface="Arial"/>
            </a:endParaRPr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10978286" y="443913"/>
            <a:ext cx="785043" cy="66579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79E2E59-158A-3734-1BC5-9F296D4E59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3102429"/>
            <a:ext cx="6327321" cy="89807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Финальный слайд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C50ABD2-8B31-9301-E8EA-103E0647A2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0" y="0"/>
            <a:ext cx="3368310" cy="6858000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Финальный слайд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F66E16C-CFE5-1980-3E61-34E857B2CF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3" t="778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0" y="0"/>
            <a:ext cx="3368310" cy="6858000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Научно-технологический потенциал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/>
              <a:t>НАУЧНО-ТЕХНОЛОГИЧЕСКИЙ ПОТЕНЦИАЛ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3AB6C55-58EA-40D4-AEDD-ACF6FA1FB47F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2" r:id="rId12"/>
  </p:sldLayoutIdLst>
  <p:transition/>
  <p:hf hdr="0"/>
  <p:txStyles>
    <p:titleStyle>
      <a:lvl1pPr algn="l" defTabSz="914400">
        <a:lnSpc>
          <a:spcPct val="90000"/>
        </a:lnSpc>
        <a:spcBef>
          <a:spcPct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 bwMode="auto">
          <a:xfrm>
            <a:off x="2367263" y="5921495"/>
            <a:ext cx="372873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600"/>
              <a:buFont typeface="Arial"/>
              <a:buNone/>
              <a:defRPr/>
            </a:pPr>
            <a:r>
              <a:rPr lang="ru-RU" sz="1600">
                <a:solidFill>
                  <a:schemeClr val="bg1"/>
                </a:solidFill>
                <a:latin typeface="Onest SemiBold"/>
                <a:cs typeface="Rubik SemiBold"/>
              </a:rPr>
              <a:t>УПРАВЛЕНИЕ ПО СВЯЗЯМ </a:t>
            </a:r>
            <a:r>
              <a:rPr lang="en-US" sz="1600">
                <a:solidFill>
                  <a:schemeClr val="bg1"/>
                </a:solidFill>
                <a:latin typeface="Onest SemiBold"/>
                <a:cs typeface="Rubik SemiBold"/>
              </a:rPr>
              <a:t/>
            </a:r>
            <a:br>
              <a:rPr lang="en-US" sz="1600">
                <a:solidFill>
                  <a:schemeClr val="bg1"/>
                </a:solidFill>
                <a:latin typeface="Onest SemiBold"/>
                <a:cs typeface="Rubik SemiBold"/>
              </a:rPr>
            </a:br>
            <a:r>
              <a:rPr lang="ru-RU" sz="1600">
                <a:solidFill>
                  <a:schemeClr val="bg1"/>
                </a:solidFill>
                <a:latin typeface="Onest SemiBold"/>
                <a:cs typeface="Rubik SemiBold"/>
              </a:rPr>
              <a:t>С ОБЩЕСТВЕННОСТЬЮ СПБПУ</a:t>
            </a:r>
            <a:endParaRPr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rcRect l="34559" t="1" b="9893"/>
          <a:stretch>
            <a:fillRect/>
          </a:stretch>
        </p:blipFill>
        <p:spPr bwMode="auto">
          <a:xfrm>
            <a:off x="0" y="1"/>
            <a:ext cx="4046899" cy="559730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 bwMode="auto">
          <a:xfrm>
            <a:off x="4046018" y="2395247"/>
            <a:ext cx="6850582" cy="3167350"/>
          </a:xfrm>
          <a:prstGeom prst="rect">
            <a:avLst/>
          </a:prstGeom>
          <a:gradFill>
            <a:gsLst>
              <a:gs pos="0">
                <a:srgbClr val="004C22"/>
              </a:gs>
              <a:gs pos="100000">
                <a:srgbClr val="32932D"/>
              </a:gs>
            </a:gsLst>
            <a:lin ang="6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 bwMode="auto">
          <a:xfrm rot="5400000">
            <a:off x="9771186" y="1125414"/>
            <a:ext cx="3546228" cy="1295401"/>
          </a:xfrm>
          <a:prstGeom prst="rect">
            <a:avLst/>
          </a:prstGeom>
          <a:gradFill>
            <a:gsLst>
              <a:gs pos="0">
                <a:srgbClr val="FC4921"/>
              </a:gs>
              <a:gs pos="100000">
                <a:srgbClr val="F29262"/>
              </a:gs>
            </a:gsLst>
            <a:lin ang="6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Прямоугольник 8"/>
          <p:cNvSpPr/>
          <p:nvPr/>
        </p:nvSpPr>
        <p:spPr bwMode="auto">
          <a:xfrm rot="10800000">
            <a:off x="0" y="5562597"/>
            <a:ext cx="6203950" cy="1295402"/>
          </a:xfrm>
          <a:prstGeom prst="rect">
            <a:avLst/>
          </a:prstGeom>
          <a:gradFill>
            <a:gsLst>
              <a:gs pos="0">
                <a:srgbClr val="3D2E69"/>
              </a:gs>
              <a:gs pos="100000">
                <a:srgbClr val="774395"/>
              </a:gs>
            </a:gsLst>
            <a:lin ang="6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TextBox 10"/>
          <p:cNvSpPr txBox="1"/>
          <p:nvPr/>
        </p:nvSpPr>
        <p:spPr bwMode="auto">
          <a:xfrm>
            <a:off x="4031207" y="2474173"/>
            <a:ext cx="6850581" cy="1908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dirty="0" smtClean="0">
                <a:solidFill>
                  <a:schemeClr val="bg1"/>
                </a:solidFill>
                <a:latin typeface="Onest Bold"/>
                <a:ea typeface="Rubik SemiBold"/>
                <a:cs typeface="Arial"/>
              </a:rPr>
              <a:t>ТЕМА ВЫПУСКНОЙ</a:t>
            </a:r>
          </a:p>
          <a:p>
            <a:pPr>
              <a:defRPr/>
            </a:pPr>
            <a:r>
              <a:rPr lang="ru-RU" sz="2800" dirty="0" smtClean="0">
                <a:solidFill>
                  <a:schemeClr val="bg1"/>
                </a:solidFill>
                <a:latin typeface="Onest Bold"/>
                <a:cs typeface="Arial"/>
              </a:rPr>
              <a:t>КВАЛИФИКАЦИОННОЙ РАБОТЫ</a:t>
            </a:r>
            <a:endParaRPr sz="2800" dirty="0"/>
          </a:p>
          <a:p>
            <a:pPr>
              <a:defRPr/>
            </a:pPr>
            <a:r>
              <a:rPr lang="ru-RU" sz="4400" dirty="0" smtClean="0">
                <a:solidFill>
                  <a:schemeClr val="bg1"/>
                </a:solidFill>
                <a:latin typeface="Onest Bold"/>
                <a:ea typeface="Rubik SemiBold"/>
                <a:cs typeface="Arial"/>
              </a:rPr>
              <a:t> </a:t>
            </a:r>
            <a:r>
              <a:rPr lang="en-US" sz="4400" dirty="0">
                <a:solidFill>
                  <a:schemeClr val="bg1"/>
                </a:solidFill>
                <a:latin typeface="Onest Bold"/>
                <a:ea typeface="Rubik SemiBold"/>
                <a:cs typeface="Arial"/>
              </a:rPr>
              <a:t/>
            </a:r>
            <a:br>
              <a:rPr lang="en-US" sz="4400" dirty="0">
                <a:solidFill>
                  <a:schemeClr val="bg1"/>
                </a:solidFill>
                <a:latin typeface="Onest Bold"/>
                <a:ea typeface="Rubik SemiBold"/>
                <a:cs typeface="Arial"/>
              </a:rPr>
            </a:br>
            <a:endParaRPr dirty="0"/>
          </a:p>
        </p:txBody>
      </p:sp>
      <p:sp>
        <p:nvSpPr>
          <p:cNvPr id="12" name="TextBox 11"/>
          <p:cNvSpPr txBox="1"/>
          <p:nvPr/>
        </p:nvSpPr>
        <p:spPr bwMode="auto">
          <a:xfrm>
            <a:off x="104920" y="5876308"/>
            <a:ext cx="355370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600"/>
              <a:buFont typeface="Arial"/>
              <a:buNone/>
              <a:defRPr/>
            </a:pPr>
            <a:r>
              <a:rPr lang="ru-RU" dirty="0">
                <a:solidFill>
                  <a:schemeClr val="bg1"/>
                </a:solidFill>
                <a:latin typeface="Onest SemiBold"/>
                <a:cs typeface="Rubik SemiBold"/>
              </a:rPr>
              <a:t>Институт </a:t>
            </a:r>
            <a:r>
              <a:rPr lang="ru-RU" dirty="0" smtClean="0">
                <a:solidFill>
                  <a:schemeClr val="bg1"/>
                </a:solidFill>
                <a:latin typeface="Onest SemiBold"/>
                <a:cs typeface="Rubik SemiBold"/>
              </a:rPr>
              <a:t>промышленного менеджмента, экономики и торговли</a:t>
            </a:r>
            <a:endParaRPr dirty="0"/>
          </a:p>
        </p:txBody>
      </p:sp>
      <p:sp>
        <p:nvSpPr>
          <p:cNvPr id="13" name="TextBox 12"/>
          <p:cNvSpPr txBox="1"/>
          <p:nvPr/>
        </p:nvSpPr>
        <p:spPr bwMode="auto">
          <a:xfrm>
            <a:off x="6308870" y="5656300"/>
            <a:ext cx="44583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600"/>
              <a:buFont typeface="Arial"/>
              <a:buNone/>
              <a:defRPr/>
            </a:pPr>
            <a:r>
              <a:rPr lang="ru-RU" dirty="0" smtClean="0">
                <a:solidFill>
                  <a:srgbClr val="774395"/>
                </a:solidFill>
                <a:latin typeface="Onest Regular"/>
                <a:cs typeface="Rubik SemiBold"/>
              </a:rPr>
              <a:t>ФИО Руководителя</a:t>
            </a:r>
            <a:endParaRPr dirty="0">
              <a:solidFill>
                <a:srgbClr val="774395"/>
              </a:solidFill>
            </a:endParaRPr>
          </a:p>
        </p:txBody>
      </p:sp>
      <p:sp>
        <p:nvSpPr>
          <p:cNvPr id="14" name="TextBox 13"/>
          <p:cNvSpPr txBox="1"/>
          <p:nvPr/>
        </p:nvSpPr>
        <p:spPr bwMode="auto">
          <a:xfrm>
            <a:off x="8863342" y="1933210"/>
            <a:ext cx="17689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>
                <a:solidFill>
                  <a:srgbClr val="369F31"/>
                </a:solidFill>
                <a:latin typeface="Onest SemiBold"/>
                <a:ea typeface="Rubik SemiBold"/>
                <a:cs typeface="Arial"/>
              </a:rPr>
              <a:t>2025</a:t>
            </a:r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500978" y="443915"/>
            <a:ext cx="669897" cy="56814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 bwMode="auto">
          <a:xfrm>
            <a:off x="6308869" y="6153307"/>
            <a:ext cx="44583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600"/>
              <a:buFont typeface="Arial"/>
              <a:buNone/>
              <a:defRPr/>
            </a:pPr>
            <a:r>
              <a:rPr lang="ru-RU" dirty="0" smtClean="0">
                <a:solidFill>
                  <a:srgbClr val="774395"/>
                </a:solidFill>
                <a:latin typeface="Onest Regular"/>
                <a:cs typeface="Rubik SemiBold"/>
              </a:rPr>
              <a:t>ФИО Студента, № группы</a:t>
            </a:r>
            <a:endParaRPr dirty="0">
              <a:solidFill>
                <a:srgbClr val="774395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16952" y="194213"/>
            <a:ext cx="3373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Пример оформления </a:t>
            </a:r>
            <a:r>
              <a:rPr lang="ru-RU" dirty="0" smtClean="0">
                <a:solidFill>
                  <a:srgbClr val="FF0000"/>
                </a:solidFill>
              </a:rPr>
              <a:t>слайда</a:t>
            </a:r>
            <a:endParaRPr lang="ru-RU" dirty="0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3AB6C55-58EA-40D4-AEDD-ACF6FA1FB47F}" type="slidenum">
              <a:rPr lang="en-US"/>
              <a:t>2</a:t>
            </a:fld>
            <a:endParaRPr lang="en-US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 bwMode="auto">
          <a:xfrm>
            <a:off x="794172" y="366045"/>
            <a:ext cx="9031457" cy="606009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Заголовок слайда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 bwMode="auto">
          <a:xfrm>
            <a:off x="4718304" y="1006974"/>
            <a:ext cx="5663293" cy="317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1600" dirty="0"/>
              <a:t>Пояснительный текст</a:t>
            </a:r>
            <a:endParaRPr dirty="0"/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8C7E03B5-3EB9-336D-F1C5-628DBE8B8D9E}"/>
              </a:ext>
            </a:extLst>
          </p:cNvPr>
          <p:cNvSpPr/>
          <p:nvPr/>
        </p:nvSpPr>
        <p:spPr bwMode="auto">
          <a:xfrm rot="5400000">
            <a:off x="-56820" y="1566627"/>
            <a:ext cx="5054605" cy="403844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203200" dist="304800" dir="1560000" sx="97000" sy="97000" algn="tl" rotWithShape="0">
              <a:schemeClr val="bg1">
                <a:lumMod val="25000"/>
                <a:alpha val="2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pPr marL="12700">
              <a:spcBef>
                <a:spcPts val="93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8F6B3FC-0FE1-A8E8-FE06-DA2473EDF417}"/>
              </a:ext>
            </a:extLst>
          </p:cNvPr>
          <p:cNvSpPr txBox="1"/>
          <p:nvPr/>
        </p:nvSpPr>
        <p:spPr>
          <a:xfrm>
            <a:off x="593005" y="1193852"/>
            <a:ext cx="2853377" cy="261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buClr>
                <a:srgbClr val="8840FF"/>
              </a:buClr>
            </a:pPr>
            <a:r>
              <a:rPr lang="ru-RU" sz="1200" dirty="0" smtClean="0">
                <a:latin typeface="Onest Regular" pitchFamily="2" charset="0"/>
                <a:cs typeface="Arial"/>
              </a:rPr>
              <a:t>Рисунок</a:t>
            </a:r>
            <a:endParaRPr lang="ru-RU" sz="1200" kern="0" dirty="0">
              <a:latin typeface="Onest Regular" pitchFamily="2" charset="0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04541" y="331125"/>
            <a:ext cx="3373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Пример оформления слайда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18304" y="1737360"/>
            <a:ext cx="7128047" cy="4375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3AB6C55-58EA-40D4-AEDD-ACF6FA1FB47F}" type="slidenum">
              <a:rPr lang="en-US"/>
              <a:t>3</a:t>
            </a:fld>
            <a:endParaRPr lang="en-US"/>
          </a:p>
        </p:txBody>
      </p:sp>
      <p:sp>
        <p:nvSpPr>
          <p:cNvPr id="27" name="TextBox 26"/>
          <p:cNvSpPr txBox="1"/>
          <p:nvPr/>
        </p:nvSpPr>
        <p:spPr bwMode="auto">
          <a:xfrm>
            <a:off x="8142729" y="1101094"/>
            <a:ext cx="3710824" cy="3033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buClr>
                <a:srgbClr val="00B050"/>
              </a:buClr>
              <a:defRPr/>
            </a:pPr>
            <a:r>
              <a:rPr lang="ru-RU" sz="1500" dirty="0"/>
              <a:t>Пояснительный </a:t>
            </a:r>
            <a:r>
              <a:rPr lang="ru-RU" sz="1500" dirty="0" smtClean="0"/>
              <a:t>текст</a:t>
            </a:r>
            <a:endParaRPr sz="1500" dirty="0"/>
          </a:p>
        </p:txBody>
      </p:sp>
      <p:sp>
        <p:nvSpPr>
          <p:cNvPr id="5" name="TextBox 4"/>
          <p:cNvSpPr txBox="1"/>
          <p:nvPr/>
        </p:nvSpPr>
        <p:spPr>
          <a:xfrm>
            <a:off x="7946136" y="201019"/>
            <a:ext cx="3373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Пример оформления </a:t>
            </a:r>
            <a:r>
              <a:rPr lang="ru-RU" dirty="0" smtClean="0">
                <a:solidFill>
                  <a:srgbClr val="FF0000"/>
                </a:solidFill>
              </a:rPr>
              <a:t>слайда</a:t>
            </a:r>
            <a:endParaRPr lang="ru-RU" dirty="0"/>
          </a:p>
        </p:txBody>
      </p:sp>
      <p:sp>
        <p:nvSpPr>
          <p:cNvPr id="20" name="Заголовок 5"/>
          <p:cNvSpPr txBox="1">
            <a:spLocks/>
          </p:cNvSpPr>
          <p:nvPr/>
        </p:nvSpPr>
        <p:spPr bwMode="auto">
          <a:xfrm>
            <a:off x="794172" y="366045"/>
            <a:ext cx="9031457" cy="60600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>
              <a:lnSpc>
                <a:spcPct val="90000"/>
              </a:lnSpc>
              <a:spcBef>
                <a:spcPct val="0"/>
              </a:spcBef>
              <a:buNone/>
              <a:defRPr sz="2400">
                <a:solidFill>
                  <a:schemeClr val="tx1"/>
                </a:solidFill>
                <a:latin typeface="Onest SemiBold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dirty="0" smtClean="0"/>
              <a:t>Заголовок слайда</a:t>
            </a:r>
            <a:endParaRPr lang="ru-RU" dirty="0"/>
          </a:p>
        </p:txBody>
      </p:sp>
      <p:sp>
        <p:nvSpPr>
          <p:cNvPr id="30" name="Rectangle 10">
            <a:extLst>
              <a:ext uri="{FF2B5EF4-FFF2-40B4-BE49-F238E27FC236}">
                <a16:creationId xmlns:a16="http://schemas.microsoft.com/office/drawing/2014/main" id="{8C7E03B5-3EB9-336D-F1C5-628DBE8B8D9E}"/>
              </a:ext>
            </a:extLst>
          </p:cNvPr>
          <p:cNvSpPr/>
          <p:nvPr/>
        </p:nvSpPr>
        <p:spPr bwMode="auto">
          <a:xfrm>
            <a:off x="575335" y="1598062"/>
            <a:ext cx="6886169" cy="43181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203200" dist="304800" dir="1560000" sx="97000" sy="97000" algn="tl" rotWithShape="0">
              <a:schemeClr val="bg1">
                <a:lumMod val="25000"/>
                <a:alpha val="2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t"/>
          <a:lstStyle/>
          <a:p>
            <a:pPr marL="12700">
              <a:spcAft>
                <a:spcPct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Таблица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946136" y="1664208"/>
            <a:ext cx="3900215" cy="4251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81;p8"/>
          <p:cNvSpPr/>
          <p:nvPr/>
        </p:nvSpPr>
        <p:spPr bwMode="auto">
          <a:xfrm>
            <a:off x="5762815" y="4573013"/>
            <a:ext cx="6130925" cy="61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sz="1600" dirty="0" smtClean="0">
                <a:latin typeface="Onest Regular"/>
                <a:ea typeface="Montserrat Medium"/>
                <a:cs typeface="Montserrat Medium"/>
              </a:rPr>
              <a:t>Студент</a:t>
            </a:r>
            <a:r>
              <a:rPr lang="ru-RU" sz="1600" dirty="0">
                <a:latin typeface="Onest Regular"/>
                <a:ea typeface="Montserrat Medium"/>
                <a:cs typeface="Montserrat Medium"/>
              </a:rPr>
              <a:t/>
            </a:r>
            <a:br>
              <a:rPr lang="ru-RU" sz="1600" dirty="0">
                <a:latin typeface="Onest Regular"/>
                <a:ea typeface="Montserrat Medium"/>
                <a:cs typeface="Montserrat Medium"/>
              </a:rPr>
            </a:br>
            <a:r>
              <a:rPr lang="ru-RU" b="1" dirty="0" smtClean="0">
                <a:solidFill>
                  <a:srgbClr val="FF0000"/>
                </a:solidFill>
                <a:latin typeface="Onest Regular"/>
                <a:ea typeface="Montserrat Medium"/>
                <a:cs typeface="Montserrat Medium"/>
              </a:rPr>
              <a:t>Фамилия И.О.</a:t>
            </a:r>
            <a:endParaRPr lang="ru-RU" b="1" dirty="0">
              <a:solidFill>
                <a:srgbClr val="369F31"/>
              </a:solidFill>
              <a:latin typeface="Onest Regular"/>
              <a:ea typeface="Montserrat Medium"/>
              <a:cs typeface="Montserrat Medium"/>
            </a:endParaRPr>
          </a:p>
        </p:txBody>
      </p:sp>
      <p:sp>
        <p:nvSpPr>
          <p:cNvPr id="5" name="Google Shape;183;p8"/>
          <p:cNvSpPr txBox="1"/>
          <p:nvPr/>
        </p:nvSpPr>
        <p:spPr bwMode="auto">
          <a:xfrm>
            <a:off x="9048750" y="5522951"/>
            <a:ext cx="2735262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sz="1600" dirty="0" smtClean="0">
                <a:solidFill>
                  <a:srgbClr val="FF0000"/>
                </a:solidFill>
                <a:latin typeface="Onest Regular"/>
                <a:ea typeface="Montserrat Medium"/>
                <a:cs typeface="Montserrat Medium"/>
              </a:rPr>
              <a:t>Адрес </a:t>
            </a:r>
            <a:r>
              <a:rPr lang="ru-RU" sz="1600" smtClean="0">
                <a:solidFill>
                  <a:srgbClr val="FF0000"/>
                </a:solidFill>
                <a:latin typeface="Onest Regular"/>
                <a:ea typeface="Montserrat Medium"/>
                <a:cs typeface="Montserrat Medium"/>
              </a:rPr>
              <a:t>эл.почты</a:t>
            </a:r>
            <a:endParaRPr sz="1600" dirty="0">
              <a:solidFill>
                <a:srgbClr val="FF0000"/>
              </a:solidFill>
              <a:latin typeface="Onest Regular"/>
              <a:ea typeface="Montserrat Medium"/>
              <a:cs typeface="Montserrat Medium"/>
            </a:endParaRPr>
          </a:p>
        </p:txBody>
      </p:sp>
      <p:pic>
        <p:nvPicPr>
          <p:cNvPr id="6" name="Google Shape;185;p8"/>
          <p:cNvPicPr/>
          <p:nvPr/>
        </p:nvPicPr>
        <p:blipFill>
          <a:blip r:embed="rId2">
            <a:alphaModFix/>
          </a:blip>
          <a:stretch>
            <a:fillRect/>
          </a:stretch>
        </p:blipFill>
        <p:spPr bwMode="auto">
          <a:xfrm>
            <a:off x="8999206" y="5576289"/>
            <a:ext cx="223772" cy="22377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Заголовок 9"/>
          <p:cNvSpPr>
            <a:spLocks noGrp="1"/>
          </p:cNvSpPr>
          <p:nvPr>
            <p:ph type="ctrTitle"/>
          </p:nvPr>
        </p:nvSpPr>
        <p:spPr bwMode="auto">
          <a:xfrm>
            <a:off x="485775" y="1470654"/>
            <a:ext cx="8696325" cy="171069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/>
              <a:t>БЛАГОДАРЮ</a:t>
            </a:r>
            <a:br>
              <a:rPr lang="ru-RU"/>
            </a:br>
            <a:r>
              <a:rPr lang="ru-RU"/>
              <a:t>ЗА ВНИМАНИЕ!</a:t>
            </a:r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8321040" y="118369"/>
            <a:ext cx="3373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Пример оформления </a:t>
            </a:r>
            <a:r>
              <a:rPr lang="ru-RU" dirty="0" smtClean="0">
                <a:solidFill>
                  <a:srgbClr val="FF0000"/>
                </a:solidFill>
              </a:rPr>
              <a:t>слайда</a:t>
            </a:r>
            <a:endParaRPr lang="ru-RU" dirty="0"/>
          </a:p>
        </p:txBody>
      </p:sp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a="http://schemas.openxmlformats.org/drawingml/2006/main" name="Тема Office">
  <a:themeElements>
    <a:clrScheme name="Другая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00B050"/>
      </a:accent6>
      <a:hlink>
        <a:srgbClr val="0563C1"/>
      </a:hlink>
      <a:folHlink>
        <a:srgbClr val="954F72"/>
      </a:folHlink>
    </a:clrScheme>
    <a:fontScheme name="Другая 2">
      <a:majorFont>
        <a:latin typeface="Onest SemiBold"/>
        <a:ea typeface="Arial"/>
        <a:cs typeface="Arial"/>
      </a:majorFont>
      <a:minorFont>
        <a:latin typeface="Onest Regular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64</Words>
  <Application>Microsoft Office PowerPoint</Application>
  <PresentationFormat>Широкоэкранный</PresentationFormat>
  <Paragraphs>23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1" baseType="lpstr">
      <vt:lpstr>Montserrat Medium</vt:lpstr>
      <vt:lpstr>Rubik SemiBold</vt:lpstr>
      <vt:lpstr>Arial</vt:lpstr>
      <vt:lpstr>Onest Regular</vt:lpstr>
      <vt:lpstr>Onest Bold</vt:lpstr>
      <vt:lpstr>Onest SemiBold</vt:lpstr>
      <vt:lpstr>Тема Office</vt:lpstr>
      <vt:lpstr>Презентация PowerPoint</vt:lpstr>
      <vt:lpstr>Заголовок слайда</vt:lpstr>
      <vt:lpstr>Презентация PowerPoint</vt:lpstr>
      <vt:lpstr>БЛАГОДАРЮ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viryms@yandex.ru</dc:creator>
  <cp:lastModifiedBy>Лариса Леонидовна</cp:lastModifiedBy>
  <cp:revision>72</cp:revision>
  <dcterms:created xsi:type="dcterms:W3CDTF">2025-02-13T10:56:18Z</dcterms:created>
  <dcterms:modified xsi:type="dcterms:W3CDTF">2025-05-22T11:38:03Z</dcterms:modified>
</cp:coreProperties>
</file>